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7EAB58-1BAA-472F-90BD-D175E51A1C66}" type="datetimeFigureOut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17C959-A816-42D4-BDCB-FEB0A12276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3B0C36-C5E2-4A08-824A-DDF1E12AAD86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22FED6-3A12-4BB9-B6BD-D8B0438D8F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F904-3E0E-4D11-8EA8-D3EEF0A2217D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4A18-3C68-47AA-950E-FE3F2BE232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B6E50-935B-437E-BA2B-DBEF2038B8FB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0CCDC-3865-4494-B569-380A650D1E3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A9898-B2D0-432F-A054-957613FA49C7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40D4-711E-42B7-A738-E03A4076F8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927F94-D4F6-4CBC-850E-B588A978DCA0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ECD25D-7347-42D0-B089-4D95E72E91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B89A7B-90AD-4360-9D85-EBBF8D7027FB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7EF32-6990-42FB-8713-BB23F945F8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DC0BB9-E2A1-4D02-8AC6-6F19DE35E7BA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E58AE9-FD8B-45B5-A595-0E548A2EA4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EF08EC-52E4-4B47-B0FC-4AB5077EDE43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3FB82F-C3F9-48C5-B5D0-ADCE3B698B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0506-68E6-42BC-A116-3C68DE675A72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3329-8EDB-411C-B802-26A27D5C0C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87164B-D907-41CD-A4F1-8224BE92B3BA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E869E0-B968-4537-B34C-607DDA53B5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270015-7922-435E-89BA-188898BFE849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B5F496-536A-4ED7-9B47-682B6A2A38C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161DEA1-183F-4C9F-9201-FDFFDC0052C8}" type="datetime1">
              <a:rPr lang="en-GB"/>
              <a:pPr>
                <a:defRPr/>
              </a:pPr>
              <a:t>29/08/2011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7F5100A-73F6-42BD-96ED-EF6FA0314A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lin@hotmail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b="1" i="1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</a:rPr>
              <a:t>WHO ARE WE?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b="1" i="1" dirty="0" smtClean="0">
              <a:latin typeface="Bookman Old Style" pitchFamily="18" charset="0"/>
              <a:ea typeface="BatangChe" pitchFamily="49" charset="-127"/>
              <a:cs typeface="Arial Unicode MS" pitchFamily="34" charset="-128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800" b="1" u="sng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</a:rPr>
              <a:t>Chair: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800" b="1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</a:rPr>
              <a:t>Margaret Carlin – </a:t>
            </a:r>
            <a:r>
              <a:rPr lang="en-GB" sz="2800" b="1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  <a:hlinkClick r:id="rId2"/>
              </a:rPr>
              <a:t>carlin@hotmail.co.uk</a:t>
            </a:r>
            <a:r>
              <a:rPr lang="en-GB" sz="2800" b="1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</a:rPr>
              <a:t> or    		                 mobile 07929 457798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800" b="1" u="sng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</a:rPr>
              <a:t>Vice Chair: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800" b="1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</a:rPr>
              <a:t>Charlie McFadden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sz="2800" b="1" dirty="0" smtClean="0">
              <a:latin typeface="Bookman Old Style" pitchFamily="18" charset="0"/>
              <a:ea typeface="BatangChe" pitchFamily="49" charset="-127"/>
              <a:cs typeface="Arial Unicode MS" pitchFamily="34" charset="-128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800" b="1" u="sng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</a:rPr>
              <a:t>Treasurer: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800" b="1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</a:rPr>
              <a:t>Lurleen Neison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sz="2800" b="1" dirty="0">
              <a:latin typeface="Bookman Old Style" pitchFamily="18" charset="0"/>
              <a:ea typeface="BatangChe" pitchFamily="49" charset="-127"/>
              <a:cs typeface="Arial Unicode MS" pitchFamily="34" charset="-128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800" b="1" dirty="0" smtClean="0">
                <a:latin typeface="Bookman Old Style" pitchFamily="18" charset="0"/>
                <a:ea typeface="BatangChe" pitchFamily="49" charset="-127"/>
                <a:cs typeface="Arial Unicode MS" pitchFamily="34" charset="-128"/>
              </a:rPr>
              <a:t>Plus a further 20+ voluntary members</a:t>
            </a:r>
            <a:r>
              <a:rPr lang="en-GB" sz="28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sz="2800" dirty="0">
              <a:latin typeface="Batang" pitchFamily="18" charset="-127"/>
              <a:ea typeface="Batang" pitchFamily="18" charset="-127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sz="2800" dirty="0" smtClean="0">
              <a:latin typeface="Batang" pitchFamily="18" charset="-127"/>
              <a:ea typeface="Batang" pitchFamily="18" charset="-127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dirty="0"/>
          </a:p>
        </p:txBody>
      </p:sp>
      <p:sp>
        <p:nvSpPr>
          <p:cNvPr id="1433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05CB2C-FC67-4DF4-9C4F-36081D447D17}" type="datetime1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29/08/2011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 Fillan’s PTA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We annually raise upwards of £3.5k for our children at St Fillan’s.</a:t>
            </a:r>
          </a:p>
          <a:p>
            <a:r>
              <a:rPr lang="en-GB" smtClean="0"/>
              <a:t>Our children strongly benefit from having a committed and highly organised PTA.</a:t>
            </a:r>
          </a:p>
          <a:p>
            <a:r>
              <a:rPr lang="en-GB" smtClean="0"/>
              <a:t>We meet once a month (every Wednesday from 7.30pm in the first floor meeting room)</a:t>
            </a:r>
          </a:p>
          <a:p>
            <a:r>
              <a:rPr lang="en-GB" smtClean="0"/>
              <a:t>Everyone assigns themselves tasks, or just helps out when they can....no amount of time given to the PTA is too little !!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B372AE-3F4F-4A20-94B2-49D213542A0D}" type="datetime1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29/08/2011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 Fillan’s PTA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Below is a list of example fundraising we have achieved recently 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Cycle Proficiency for all children.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Donation to P7 Drama Production each year.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Communion Gifts for all children involved.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Purchase of 10 Picnic Benches for all packed lunchers.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Subsidised Summer Trips for ALL classes.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P7 Leavers ‘Class of ....’ T Shirts, Leavers Beach Party, Framed Class photo, Leavers Mass refreshments.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Easter Eggs and Christmas gifts for everyone.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St Fillan’s Football Team donation for kit.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Annual Sport’s Day for everyone.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Many,many other ad-hoc donations through the year.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4DDB74-2FE3-4886-BC40-E31F4771AFC7}" type="datetime1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29/08/2011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 Fillan’s PTA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What fundraising events are we planning for the remainder of 2011/12: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St Fillan’s Car Boot and Family Day.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St Fillan’s formal Christmas Dance (CTK Hall – December).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St Fillan’s Ladies Night (Assembly Hall).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St Fillan’s Family Night.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We would be very happy for anyone who can spare a little time, to come along and join our team.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LET’S CONTINUE TO MAKE OUR SCHOOL A GREAT PLACE TO LEARN AND HAVE FUN !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06C772-73BA-4953-A8D2-BD42853BA775}" type="datetime1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29/08/2011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 Fillan’s PTA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244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4</vt:i4>
      </vt:variant>
    </vt:vector>
  </HeadingPairs>
  <TitlesOfParts>
    <vt:vector size="22" baseType="lpstr">
      <vt:lpstr>Lucida Sans Unicode</vt:lpstr>
      <vt:lpstr>Arial</vt:lpstr>
      <vt:lpstr>Wingdings 3</vt:lpstr>
      <vt:lpstr>Verdana</vt:lpstr>
      <vt:lpstr>Wingdings 2</vt:lpstr>
      <vt:lpstr>Calibri</vt:lpstr>
      <vt:lpstr>Bookman Old Style</vt:lpstr>
      <vt:lpstr>BatangChe</vt:lpstr>
      <vt:lpstr>Arial Unicode MS</vt:lpstr>
      <vt:lpstr>Batang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Fillan’s PTA</dc:title>
  <dc:creator>Joe</dc:creator>
  <cp:lastModifiedBy>GCC</cp:lastModifiedBy>
  <cp:revision>10</cp:revision>
  <dcterms:created xsi:type="dcterms:W3CDTF">2010-06-14T11:03:48Z</dcterms:created>
  <dcterms:modified xsi:type="dcterms:W3CDTF">2011-08-29T10:28:21Z</dcterms:modified>
</cp:coreProperties>
</file>